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1304" r:id="rId2"/>
    <p:sldId id="1292" r:id="rId3"/>
    <p:sldId id="1293" r:id="rId4"/>
    <p:sldId id="1294" r:id="rId5"/>
    <p:sldId id="1295" r:id="rId6"/>
    <p:sldId id="1296" r:id="rId7"/>
    <p:sldId id="1297" r:id="rId8"/>
    <p:sldId id="1299" r:id="rId9"/>
    <p:sldId id="1300" r:id="rId10"/>
    <p:sldId id="1301" r:id="rId11"/>
    <p:sldId id="1302" r:id="rId12"/>
    <p:sldId id="1346" r:id="rId13"/>
    <p:sldId id="1305" r:id="rId14"/>
    <p:sldId id="1319" r:id="rId15"/>
    <p:sldId id="1320" r:id="rId16"/>
    <p:sldId id="1321" r:id="rId17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  <a:srgbClr val="FF9900"/>
    <a:srgbClr val="CC3333"/>
    <a:srgbClr val="CC9900"/>
    <a:srgbClr val="FFCC99"/>
    <a:srgbClr val="FFCC33"/>
    <a:srgbClr val="666666"/>
    <a:srgbClr val="660033"/>
    <a:srgbClr val="FF0066"/>
    <a:srgbClr val="99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61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226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D23B22B-AC92-8B48-A255-67353925F02E}" type="datetimeFigureOut">
              <a:rPr lang="pl-PL" smtClean="0"/>
              <a:pPr/>
              <a:t>18.01.19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9AD1329-6C59-F14C-ABB4-C9201AF00BEF}" type="slidenum">
              <a:rPr lang="pl-PL" smtClean="0"/>
              <a:pPr/>
              <a:t>‹nr›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7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7056E-5FC4-AC41-AD11-FB8B94F30AC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8D188-C9FD-DB45-9064-90DD81CDF5B2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8D188-C9FD-DB45-9064-90DD81CDF5B2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7091-BA39-AC44-A7B7-C040252E483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72C16-2C53-064F-A482-726A30E24692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6F70F-B7D3-BE4A-8B33-8E12F18B06C4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8E8AB3-EE51-B949-B3FA-7B1686750426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C9B86-0C73-F144-9DF1-DF3C74D0CB6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5C78A-3602-5D46-96CE-3E247766C71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1249E-008D-AF4A-A7F5-08C951B34E3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>
                <a:latin typeface="Calibri" charset="0"/>
              </a:rPr>
              <a:t>pytania do kwiatka</a:t>
            </a:r>
            <a:endParaRPr lang="pl-PL">
              <a:latin typeface="Calibri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695C0-67EE-4D46-B27E-35BEE7670B1B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3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27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47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wartość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403477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5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78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00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7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1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95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3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A94A-480E-6B4D-B66A-692BACFBD962}" type="datetimeFigureOut">
              <a:rPr lang="pl-PL" smtClean="0"/>
              <a:t>18.01.19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91BB-29B1-5649-904B-1055C5A4E22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4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B53A94A-480E-6B4D-B66A-692BACFBD962}" type="datetimeFigureOut">
              <a:rPr lang="pl-PL" smtClean="0"/>
              <a:pPr/>
              <a:t>18.01.19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85691BB-29B1-5649-904B-1055C5A4E22E}" type="slidenum">
              <a:rPr lang="pl-PL" smtClean="0"/>
              <a:pPr/>
              <a:t>‹nr›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70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8554"/>
            <a:ext cx="8466667" cy="508000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4666" y="6206067"/>
            <a:ext cx="537633" cy="5362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400" dirty="0" smtClean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endParaRPr lang="pl-PL" sz="1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18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6" y="335623"/>
            <a:ext cx="8265909" cy="61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7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144" y="-228295"/>
            <a:ext cx="9633588" cy="73018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020" y="-228295"/>
            <a:ext cx="9654041" cy="73018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ytuł 1"/>
          <p:cNvSpPr>
            <a:spLocks noGrp="1"/>
          </p:cNvSpPr>
          <p:nvPr>
            <p:ph type="title"/>
          </p:nvPr>
        </p:nvSpPr>
        <p:spPr>
          <a:xfrm>
            <a:off x="-107950" y="0"/>
            <a:ext cx="9144000" cy="1409700"/>
          </a:xfrm>
        </p:spPr>
        <p:txBody>
          <a:bodyPr/>
          <a:lstStyle/>
          <a:p>
            <a:pPr algn="ctr"/>
            <a:r>
              <a:rPr lang="pl-PL" dirty="0" smtClean="0">
                <a:latin typeface="Blogger Sans"/>
                <a:cs typeface="Blogger Sans"/>
              </a:rPr>
              <a:t>FAKT, OPINIA, OCENA</a:t>
            </a:r>
            <a:endParaRPr lang="pl-PL" b="1" dirty="0">
              <a:latin typeface="Blogger Sans"/>
              <a:cs typeface="Blogger San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4" y="1083743"/>
            <a:ext cx="9144000" cy="59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773238"/>
            <a:ext cx="8229600" cy="3816350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071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071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Bawisz się komórką! Nie czuję się słuchana.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dirty="0" smtClean="0">
              <a:latin typeface="Blogger Sans"/>
              <a:cs typeface="Blogger Sans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Kiedy mówisz głośno, czuję dyskomfort.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dirty="0" smtClean="0">
              <a:latin typeface="Blogger Sans"/>
              <a:cs typeface="Blogger Sans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Tęsknię, kiedy długo nie przychodzisz.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dirty="0" smtClean="0">
              <a:latin typeface="Blogger Sans"/>
              <a:cs typeface="Blogger Sans"/>
            </a:endParaRPr>
          </a:p>
          <a:p>
            <a:pPr marL="0" indent="0" algn="ctr"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Kiedy patrzysz w monitor, jak mówię do Ciebie,             to czuję się ignorowana.</a:t>
            </a:r>
            <a:endParaRPr lang="pl-PL" dirty="0">
              <a:latin typeface="Blogger Sans"/>
              <a:cs typeface="Blogger San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latin typeface="Blogger Sans"/>
                <a:cs typeface="Blogger Sans"/>
              </a:rPr>
              <a:t>Komunikat JA</a:t>
            </a:r>
            <a:endParaRPr lang="pl-PL" sz="3600" baseline="30000" dirty="0">
              <a:latin typeface="Blogger Sans"/>
              <a:cs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89084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8313" y="1844675"/>
            <a:ext cx="8229600" cy="3816350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071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071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smtClean="0">
                <a:latin typeface="Blogger Sans"/>
                <a:cs typeface="Blogger Sans"/>
              </a:rPr>
              <a:t>Zachowujesz się nieodpowiednio!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smtClean="0">
                <a:latin typeface="Blogger Sans"/>
                <a:cs typeface="Blogger Sans"/>
              </a:rPr>
              <a:t>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smtClean="0">
                <a:latin typeface="Blogger Sans"/>
                <a:cs typeface="Blogger Sans"/>
              </a:rPr>
              <a:t>Jesteś w tym beznadziejny!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smtClean="0">
              <a:latin typeface="Blogger Sans"/>
              <a:cs typeface="Blogger Sans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smtClean="0">
                <a:latin typeface="Blogger Sans"/>
                <a:cs typeface="Blogger Sans"/>
              </a:rPr>
              <a:t>Zawsze masz swoje zdanie!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smtClean="0">
              <a:latin typeface="Blogger Sans"/>
              <a:cs typeface="Blogger Sans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smtClean="0">
                <a:latin typeface="Blogger Sans"/>
                <a:cs typeface="Blogger Sans"/>
              </a:rPr>
              <a:t>To nieprawda, kłamiesz!</a:t>
            </a:r>
            <a:endParaRPr lang="pl-PL" dirty="0">
              <a:latin typeface="Blogger Sans"/>
              <a:cs typeface="Blogger San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latin typeface="Blogger Sans"/>
                <a:cs typeface="Blogger Sans"/>
              </a:rPr>
              <a:t>Komunikat TY</a:t>
            </a:r>
            <a:endParaRPr lang="pl-PL" sz="3600" baseline="30000" dirty="0">
              <a:latin typeface="Blogger Sans"/>
              <a:cs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416979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989138"/>
            <a:ext cx="8229600" cy="3816350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071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071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Uważam, że jesteś nieodpowiedzialny!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dirty="0" smtClean="0">
              <a:latin typeface="Blogger Sans"/>
              <a:cs typeface="Blogger Sans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Przykro mi, gdy mnie ignorujesz!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dirty="0" smtClean="0">
              <a:latin typeface="Blogger Sans"/>
              <a:cs typeface="Blogger Sans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Jestem smutna, kiedy robisz przykrość mojej siostrze!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dirty="0" smtClean="0">
              <a:latin typeface="Blogger Sans"/>
              <a:cs typeface="Blogger Sans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dirty="0" smtClean="0">
                <a:latin typeface="Blogger Sans"/>
                <a:cs typeface="Blogger Sans"/>
              </a:rPr>
              <a:t>Irytuję się, kiedy mnie lekceważysz!</a:t>
            </a:r>
            <a:endParaRPr lang="pl-PL" dirty="0">
              <a:latin typeface="Blogger Sans"/>
              <a:cs typeface="Blogger San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latin typeface="Blogger Sans"/>
                <a:cs typeface="Blogger Sans"/>
              </a:rPr>
              <a:t>Komunikat PSEUDO-JA</a:t>
            </a:r>
            <a:endParaRPr lang="pl-PL" sz="3600" baseline="30000" dirty="0">
              <a:latin typeface="Blogger Sans"/>
              <a:cs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48401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6" y="335623"/>
            <a:ext cx="8265909" cy="61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3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225" y="-419821"/>
            <a:ext cx="10001750" cy="74859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020" y="-228295"/>
            <a:ext cx="9654041" cy="73018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9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29" y="405340"/>
            <a:ext cx="7961643" cy="60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4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144" y="-228295"/>
            <a:ext cx="9633588" cy="73018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2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020" y="-228295"/>
            <a:ext cx="9654041" cy="73018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122" y="2587030"/>
            <a:ext cx="235656" cy="40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42370</TotalTime>
  <Words>145</Words>
  <Application>Microsoft Macintosh PowerPoint</Application>
  <PresentationFormat>Pokaz na ekranie (4:3)</PresentationFormat>
  <Paragraphs>48</Paragraphs>
  <Slides>16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FAKT, OPINIA, OCENA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prezentacji</dc:title>
  <dc:creator>Anna Loza</dc:creator>
  <cp:lastModifiedBy>Anna Łoza-Dzidowska</cp:lastModifiedBy>
  <cp:revision>812</cp:revision>
  <dcterms:created xsi:type="dcterms:W3CDTF">2012-01-07T00:30:02Z</dcterms:created>
  <dcterms:modified xsi:type="dcterms:W3CDTF">2019-01-18T17:10:59Z</dcterms:modified>
</cp:coreProperties>
</file>